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6" r:id="rId10"/>
    <p:sldId id="267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E2C0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564" autoAdjust="0"/>
  </p:normalViewPr>
  <p:slideViewPr>
    <p:cSldViewPr>
      <p:cViewPr>
        <p:scale>
          <a:sx n="100" d="100"/>
          <a:sy n="100" d="100"/>
        </p:scale>
        <p:origin x="-11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14D74-6013-4DB9-BAC8-3F37D6C766EF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62E71-8025-4004-AD83-029721F89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Лого Азимут П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477000" cy="298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5000636"/>
            <a:ext cx="5929354" cy="642942"/>
          </a:xfrm>
        </p:spPr>
        <p:txBody>
          <a:bodyPr>
            <a:noAutofit/>
          </a:bodyPr>
          <a:lstStyle/>
          <a:p>
            <a:r>
              <a:rPr lang="ru-RU" dirty="0" smtClean="0"/>
              <a:t>Упаковка для пиццы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 txBox="1">
            <a:spLocks/>
          </p:cNvSpPr>
          <p:nvPr/>
        </p:nvSpPr>
        <p:spPr>
          <a:xfrm>
            <a:off x="1223938" y="2171704"/>
            <a:ext cx="4348194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Упаковка для дверей</a:t>
            </a:r>
          </a:p>
        </p:txBody>
      </p:sp>
      <p:pic>
        <p:nvPicPr>
          <p:cNvPr id="6146" name="Picture 2" descr="C:\Users\Иван\Desktop\азимут\дв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14422"/>
            <a:ext cx="1699064" cy="3786214"/>
          </a:xfrm>
          <a:prstGeom prst="rect">
            <a:avLst/>
          </a:prstGeom>
          <a:noFill/>
        </p:spPr>
      </p:pic>
      <p:pic>
        <p:nvPicPr>
          <p:cNvPr id="6147" name="Picture 3" descr="C:\Users\Иван\Desktop\азимут\пи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56" y="4214818"/>
            <a:ext cx="333375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преимущества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1285860"/>
            <a:ext cx="8420128" cy="478634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7200" dirty="0" smtClean="0"/>
              <a:t>Собственное производство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Круглосуточный</a:t>
            </a:r>
            <a:r>
              <a:rPr kumimoji="0" lang="ru-RU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режим работы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7200" dirty="0" smtClean="0"/>
              <a:t>Независимые и стабильные поставщики сырья, срок работы с которыми составляет более 6 лет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7200" dirty="0" smtClean="0"/>
              <a:t>Современное оборудование, позволяющее выпускать широкий ассортимент продукции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Постоянное обновление и модернизация оборудования, что способствует увеличению ассортимента продукции и уменьшению сроков изготовления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7200" dirty="0" smtClean="0"/>
              <a:t>Возможность срочного изготовления различных объемов продукции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Наличие складских площадей для хранения страховых запасов продукции и сырья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7200" dirty="0" smtClean="0"/>
              <a:t>Доставка продукции клиента в том числе и срочная собственным транспортом</a:t>
            </a: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7200" dirty="0" smtClean="0"/>
              <a:t>Эффективно действующая система менеджмента и управления производством, позволяющая оперативно реагировать на требования клиентов и изменения в производстве. </a:t>
            </a: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ru-RU" sz="7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7200" dirty="0" smtClean="0"/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ru-RU" sz="7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7200" dirty="0" smtClean="0"/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ru-RU" sz="7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клиенты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1285860"/>
            <a:ext cx="8420128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 smtClean="0"/>
              <a:t>	За время работы компания зарекомендовала себя как  предприятие  способное о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беспечить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потребности клиентов в  технологической таре любой сложности . В настоящее время нашими клиентами являются более </a:t>
            </a:r>
            <a:r>
              <a:rPr lang="ru-RU" dirty="0" smtClean="0"/>
              <a:t>двух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сот российских и зарубежных компаний.  </a:t>
            </a:r>
            <a:r>
              <a:rPr lang="ru-RU" dirty="0" smtClean="0"/>
              <a:t>Среди них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такие компании как: </a:t>
            </a: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7200" dirty="0" smtClean="0"/>
              <a:t>       </a:t>
            </a:r>
            <a:r>
              <a:rPr kumimoji="0" lang="ru-RU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7200" dirty="0" smtClean="0"/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ru-RU" sz="7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571744"/>
            <a:ext cx="857256" cy="8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:\Documents and Settings\Азимут\Рабочий стол\Дёке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500437"/>
            <a:ext cx="1428760" cy="678661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601540"/>
            <a:ext cx="1857388" cy="75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H:\Documents and Settings\Азимут\Рабочий стол\Таблоджикс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381380"/>
            <a:ext cx="1666875" cy="762000"/>
          </a:xfrm>
          <a:prstGeom prst="rect">
            <a:avLst/>
          </a:prstGeom>
          <a:noFill/>
        </p:spPr>
      </p:pic>
      <p:pic>
        <p:nvPicPr>
          <p:cNvPr id="1035" name="Picture 11" descr="H:\Documents and Settings\Азимут\Рабочий стол\Файнбер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2459" y="4429132"/>
            <a:ext cx="1909343" cy="428628"/>
          </a:xfrm>
          <a:prstGeom prst="rect">
            <a:avLst/>
          </a:prstGeom>
          <a:noFill/>
        </p:spPr>
      </p:pic>
      <p:pic>
        <p:nvPicPr>
          <p:cNvPr id="2055" name="Picture 7" descr="C:\Documents and Settings\Александр\Рабочий стол\navigator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4429784"/>
            <a:ext cx="1785950" cy="57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/>
              <a:t>В настоящее время компания </a:t>
            </a:r>
            <a:r>
              <a:rPr lang="ru-RU" sz="2000" dirty="0" smtClean="0"/>
              <a:t>закончила </a:t>
            </a:r>
            <a:r>
              <a:rPr lang="ru-RU" sz="2000" dirty="0"/>
              <a:t>строительство нового производственного комплекса общей площадью около 3000 м2, которое позволит полностью изменить процесс изготовления, хранения и отгрузки  </a:t>
            </a:r>
            <a:r>
              <a:rPr lang="ru-RU" sz="2000" dirty="0" err="1" smtClean="0"/>
              <a:t>гофроупаковки</a:t>
            </a:r>
            <a:r>
              <a:rPr lang="ru-RU" sz="2000" dirty="0" smtClean="0"/>
              <a:t>. Ведется работа по наращиванию клиентской базы.</a:t>
            </a:r>
            <a:endParaRPr lang="ru-RU" sz="2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Documents and Settings\Александр\Рабочий стол\image-14-03-16-10-5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71810"/>
            <a:ext cx="4734983" cy="355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развития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149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000" dirty="0" smtClean="0"/>
              <a:t>Компания была создана в 2006 году, как предприятие малого бизнеса, выполняющее небольшие заказы мелких компаний. Предприятие базировалось в небольшим производственном помещении.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К 2008 году обороты компании возросли в несколько раз и производственные площади были увеличены в 4 раза.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В 2008-2009 был расширен и обновлен парк оборудования, что позволило выполнять более сложные и более объемные заказы. Клиентами компании стали не только мелкие, но и средние предприятия.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2010 – дальнейший рост производственных площадей и расширение клиентской базы за счет применения нового оборудования, использующего технологии лазерной резки, разработанного совместно с фирмой «ОРТО» (без использования </a:t>
            </a:r>
            <a:r>
              <a:rPr lang="ru-RU" sz="2000" dirty="0" err="1" smtClean="0"/>
              <a:t>штанц-форм</a:t>
            </a:r>
            <a:r>
              <a:rPr lang="ru-RU" sz="2000" dirty="0" smtClean="0"/>
              <a:t>).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2011-2012 – приобретение автоматической линии для изготовления </a:t>
            </a:r>
            <a:r>
              <a:rPr lang="ru-RU" sz="2000" dirty="0" err="1" smtClean="0"/>
              <a:t>гофротары</a:t>
            </a:r>
            <a:r>
              <a:rPr lang="ru-RU" sz="2000" dirty="0" smtClean="0"/>
              <a:t> </a:t>
            </a:r>
            <a:r>
              <a:rPr lang="en-US" sz="2000" dirty="0" smtClean="0"/>
              <a:t>Seri </a:t>
            </a:r>
            <a:r>
              <a:rPr lang="en-US" sz="2000" dirty="0" err="1" smtClean="0"/>
              <a:t>Makina</a:t>
            </a:r>
            <a:r>
              <a:rPr lang="en-US" sz="2000" dirty="0" smtClean="0"/>
              <a:t> </a:t>
            </a:r>
            <a:r>
              <a:rPr lang="ru-RU" sz="2000" dirty="0" smtClean="0"/>
              <a:t>с двухцветной печатью и секцией ротационной высечки, а также станка </a:t>
            </a:r>
            <a:r>
              <a:rPr lang="en-US" sz="2000" dirty="0" err="1" smtClean="0"/>
              <a:t>Boxmatic</a:t>
            </a:r>
            <a:r>
              <a:rPr lang="en-US" sz="2000" dirty="0" smtClean="0"/>
              <a:t> 18 DDC</a:t>
            </a:r>
            <a:r>
              <a:rPr lang="ru-RU" sz="2000" dirty="0" smtClean="0"/>
              <a:t> для производства крупногабаритной тары, и автоматической </a:t>
            </a:r>
            <a:r>
              <a:rPr lang="ru-RU" sz="2000" dirty="0" err="1" smtClean="0"/>
              <a:t>скобосшивной</a:t>
            </a:r>
            <a:r>
              <a:rPr lang="ru-RU" sz="2000" dirty="0" smtClean="0"/>
              <a:t> машины.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Изготовление стандартной и нестандартной упаковки как небольшими так и серийными партиями;</a:t>
            </a:r>
          </a:p>
          <a:p>
            <a:r>
              <a:rPr lang="ru-RU" dirty="0" smtClean="0"/>
              <a:t>Изготовление упаковки</a:t>
            </a:r>
            <a:r>
              <a:rPr lang="en-US" dirty="0" smtClean="0"/>
              <a:t> </a:t>
            </a:r>
            <a:r>
              <a:rPr lang="ru-RU" dirty="0" smtClean="0"/>
              <a:t>в единичном экземпляре</a:t>
            </a:r>
          </a:p>
          <a:p>
            <a:r>
              <a:rPr lang="ru-RU" dirty="0" smtClean="0"/>
              <a:t>Изготовление крупногабаритной упаковки</a:t>
            </a:r>
          </a:p>
          <a:p>
            <a:r>
              <a:rPr lang="ru-RU" dirty="0" smtClean="0"/>
              <a:t>Изготовление упаковки для подарочной продукции</a:t>
            </a:r>
          </a:p>
          <a:p>
            <a:r>
              <a:rPr lang="ru-RU" dirty="0" smtClean="0"/>
              <a:t>Разработка технологических процессов и изготовление специального оборудования   для изготовления </a:t>
            </a:r>
            <a:r>
              <a:rPr lang="ru-RU" dirty="0" err="1" smtClean="0"/>
              <a:t>гофроупаковки</a:t>
            </a:r>
            <a:endParaRPr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Autofit/>
          </a:bodyPr>
          <a:lstStyle/>
          <a:p>
            <a:pPr algn="l"/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Производственное оборудование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4329114" cy="1643073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sz="2000" dirty="0"/>
              <a:t>Автоматическая линия по изготовлению </a:t>
            </a:r>
            <a:r>
              <a:rPr lang="ru-RU" sz="2000" dirty="0" err="1"/>
              <a:t>гофроупаковки</a:t>
            </a:r>
            <a:r>
              <a:rPr lang="ru-RU" sz="2000" dirty="0"/>
              <a:t>  с нанесением печати до 2-х </a:t>
            </a:r>
            <a:r>
              <a:rPr lang="ru-RU" sz="2000" dirty="0" smtClean="0"/>
              <a:t>цветов, с секцией ротационной высечки и автоматическое клейкой, 2012</a:t>
            </a:r>
            <a:r>
              <a:rPr lang="en-US" sz="2000" dirty="0" smtClean="0"/>
              <a:t> </a:t>
            </a:r>
            <a:r>
              <a:rPr lang="ru-RU" sz="2000" dirty="0" smtClean="0"/>
              <a:t>г.в</a:t>
            </a:r>
            <a:r>
              <a:rPr lang="ru-RU" sz="2000" dirty="0"/>
              <a:t>. формата </a:t>
            </a:r>
            <a:r>
              <a:rPr lang="ru-RU" sz="2000" dirty="0" smtClean="0"/>
              <a:t>2200*1140</a:t>
            </a:r>
            <a:endParaRPr lang="ru-RU" sz="2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857620" y="4071942"/>
            <a:ext cx="4900618" cy="24288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Автоматическая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рилевочно-просекательная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машина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Boxmatic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DDC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формата 1800мм, позволяющая  изготавливать в автоматическом режиме крупногабаритную  тару, длиной до 6 метров с нанесением манипуляционных знаков и высечкой  технологических элементов (ручки, отверстия и т.д.)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28736"/>
            <a:ext cx="3362098" cy="253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Иван\Desktop\азимут\boxmat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610619" cy="250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Производственное оборудование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3971924" cy="3000395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 smtClean="0"/>
              <a:t>Автоматическая </a:t>
            </a:r>
            <a:r>
              <a:rPr lang="ru-RU" sz="2000" dirty="0" err="1"/>
              <a:t>скобосшивная</a:t>
            </a:r>
            <a:r>
              <a:rPr lang="ru-RU" sz="2000" dirty="0"/>
              <a:t> машина  формата 5400 мм, позволяющая производить сшивку  крупногабаритной  и тяжелой транспортной тары скобами в непрерывном режиме из 5-ти и 7-ми </a:t>
            </a:r>
            <a:r>
              <a:rPr lang="ru-RU" sz="2000" dirty="0" err="1"/>
              <a:t>слойного</a:t>
            </a:r>
            <a:r>
              <a:rPr lang="ru-RU" sz="2000" dirty="0"/>
              <a:t>  г/картона.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29124" y="4857760"/>
            <a:ext cx="4500594" cy="178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Автоматическая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рилевочная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машина, позволяющая изготавливать  небольшие партии заготовок с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рилевками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в автоматическом режиме   (собственная разработка, проходит окончательную сборку)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НатНик\Рабочий стол\box-making-machine-GTS-Series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4214842" cy="2444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Производственное оборудование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5186370" cy="2214578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 smtClean="0"/>
              <a:t>Автоматическая </a:t>
            </a:r>
            <a:r>
              <a:rPr lang="ru-RU" sz="2000" dirty="0" err="1"/>
              <a:t>флексомашина</a:t>
            </a:r>
            <a:r>
              <a:rPr lang="ru-RU" sz="2000" dirty="0"/>
              <a:t>  формата 1800 мм с автоматической подачей  из кипы, позволяющая  </a:t>
            </a:r>
            <a:r>
              <a:rPr lang="ru-RU" sz="2000" dirty="0" smtClean="0"/>
              <a:t>печатать  </a:t>
            </a:r>
            <a:r>
              <a:rPr lang="ru-RU" sz="2000" dirty="0"/>
              <a:t>заготовки формата 1800мм.*4000 м.(собственная </a:t>
            </a:r>
            <a:r>
              <a:rPr lang="ru-RU" sz="2000" dirty="0" err="1"/>
              <a:t>разработка,на</a:t>
            </a:r>
            <a:r>
              <a:rPr lang="ru-RU" sz="2000" dirty="0"/>
              <a:t> стадии окончательной сборки)	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071934" y="3929066"/>
            <a:ext cx="4857816" cy="25003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Полуавтоматическая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скобосшивная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машина для сшивки готовыми скобами (собственная разработка)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Режущий плоттер формата 2000*2600 мм, позволяющий оперативно изготавливать передовые образцы  из 3-х и 5-ти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слойного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г/картона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микрогофрокартона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Иван\Desktop\азимут\plo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31486"/>
            <a:ext cx="3643338" cy="242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Производственное оборудование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4429132"/>
            <a:ext cx="3871882" cy="150019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Валковые </a:t>
            </a:r>
            <a:r>
              <a:rPr lang="ru-RU" sz="2000" dirty="0"/>
              <a:t>машины формата 1800 мм.  и 2500 мм,  позволяющие  изготовить упаковку сложной  формы.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214422"/>
            <a:ext cx="4891094" cy="2185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Лазерная машина для изготовления  упаковки «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SpeedLigt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 формата 1200 мм., позволяющая изготавливать  упаковку методом реза  лазерным лучом без изготовления  технологической оснастки (разработано совместно с фирмой «ОРТО»)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2982" y="1276761"/>
            <a:ext cx="3808174" cy="265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Иван\Desktop\азимут\В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55901"/>
            <a:ext cx="3500461" cy="2087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5000636"/>
            <a:ext cx="5929354" cy="642942"/>
          </a:xfrm>
        </p:spPr>
        <p:txBody>
          <a:bodyPr>
            <a:noAutofit/>
          </a:bodyPr>
          <a:lstStyle/>
          <a:p>
            <a:r>
              <a:rPr lang="ru-RU" dirty="0" err="1" smtClean="0"/>
              <a:t>Гофрокороба</a:t>
            </a:r>
            <a:r>
              <a:rPr lang="ru-RU" dirty="0" smtClean="0"/>
              <a:t> большой длины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Иван\Desktop\азимут\круп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85860"/>
            <a:ext cx="2976560" cy="2976560"/>
          </a:xfrm>
          <a:prstGeom prst="rect">
            <a:avLst/>
          </a:prstGeom>
          <a:noFill/>
        </p:spPr>
      </p:pic>
      <p:pic>
        <p:nvPicPr>
          <p:cNvPr id="4099" name="Picture 3" descr="C:\Users\Иван\Desktop\азимут\дли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946797"/>
            <a:ext cx="1928826" cy="373032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723872" y="1938326"/>
            <a:ext cx="4614866" cy="61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Крупногабаритная тара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5000636"/>
            <a:ext cx="5929354" cy="642942"/>
          </a:xfrm>
        </p:spPr>
        <p:txBody>
          <a:bodyPr>
            <a:noAutofit/>
          </a:bodyPr>
          <a:lstStyle/>
          <a:p>
            <a:r>
              <a:rPr lang="ru-RU" dirty="0" smtClean="0"/>
              <a:t>4-х клапанные </a:t>
            </a:r>
            <a:r>
              <a:rPr lang="ru-RU" dirty="0" err="1" smtClean="0"/>
              <a:t>гофрокроба</a:t>
            </a:r>
            <a:endParaRPr lang="ru-RU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00034" y="1142984"/>
            <a:ext cx="8429684" cy="1588"/>
          </a:xfrm>
          <a:prstGeom prst="line">
            <a:avLst/>
          </a:prstGeom>
          <a:ln w="476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 txBox="1">
            <a:spLocks/>
          </p:cNvSpPr>
          <p:nvPr/>
        </p:nvSpPr>
        <p:spPr>
          <a:xfrm>
            <a:off x="723872" y="1938326"/>
            <a:ext cx="4919698" cy="614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Кондитерские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гофролотки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Иван\Desktop\азимут\кон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736"/>
            <a:ext cx="2905122" cy="2788917"/>
          </a:xfrm>
          <a:prstGeom prst="rect">
            <a:avLst/>
          </a:prstGeom>
          <a:noFill/>
        </p:spPr>
      </p:pic>
      <p:pic>
        <p:nvPicPr>
          <p:cNvPr id="5123" name="Picture 3" descr="C:\Users\Иван\Desktop\азимут\4-х кла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333375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547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Этапы развития</vt:lpstr>
      <vt:lpstr>Направления деятельности</vt:lpstr>
      <vt:lpstr>Производственное оборудование</vt:lpstr>
      <vt:lpstr>Производственное оборудование</vt:lpstr>
      <vt:lpstr>Производственное оборудование</vt:lpstr>
      <vt:lpstr>Производственное оборудование</vt:lpstr>
      <vt:lpstr>Продукция</vt:lpstr>
      <vt:lpstr>Продукция</vt:lpstr>
      <vt:lpstr>Продукция</vt:lpstr>
      <vt:lpstr>Наши преимущества</vt:lpstr>
      <vt:lpstr>Наши клиенты</vt:lpstr>
      <vt:lpstr>Перспективы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Азимут ПАК</dc:title>
  <dc:creator>Иван</dc:creator>
  <cp:lastModifiedBy>Азимут ПАК</cp:lastModifiedBy>
  <cp:revision>45</cp:revision>
  <dcterms:created xsi:type="dcterms:W3CDTF">2013-05-28T20:48:43Z</dcterms:created>
  <dcterms:modified xsi:type="dcterms:W3CDTF">2016-09-16T13:27:28Z</dcterms:modified>
</cp:coreProperties>
</file>